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68" r:id="rId3"/>
    <p:sldId id="256" r:id="rId4"/>
    <p:sldId id="257" r:id="rId5"/>
    <p:sldId id="260" r:id="rId6"/>
    <p:sldId id="264" r:id="rId7"/>
    <p:sldId id="261" r:id="rId8"/>
    <p:sldId id="267" r:id="rId9"/>
    <p:sldId id="262" r:id="rId10"/>
    <p:sldId id="265" r:id="rId11"/>
    <p:sldId id="263" r:id="rId12"/>
    <p:sldId id="266" r:id="rId13"/>
  </p:sldIdLst>
  <p:sldSz cx="12192000" cy="6858000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E535B2-A0BF-905E-5740-52493EB44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E5B008B-CB4C-47EB-699B-7FC6625E7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5A33784-1672-26C1-ACEA-28853D2E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4A2C-5B5E-4D98-986E-1965BEC15FA3}" type="datetimeFigureOut">
              <a:rPr lang="ar-JO" smtClean="0"/>
              <a:t>24/11/1446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E03562-3E0F-20E6-588F-178E74D63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CE9F20D-8D70-D9A3-8B92-569182DD0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533F-9E1B-48E4-A91D-2D8AB21126F1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98297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619AE11-8E77-1874-3F65-7979E86BA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3CDA213-04BB-9CEC-E0F6-9ED168796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B516F0B-A0CF-FDDD-78C2-42881D127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4A2C-5B5E-4D98-986E-1965BEC15FA3}" type="datetimeFigureOut">
              <a:rPr lang="ar-JO" smtClean="0"/>
              <a:t>24/11/1446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BF7723-7304-575C-BF45-640A74F86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2D4971C-02D8-9118-880A-5CAF1C69A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533F-9E1B-48E4-A91D-2D8AB21126F1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5719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9228FE5-B5B3-77D2-6875-B021A1B592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39183FF-7E37-6BA6-0D8F-C210C8283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117877-C73E-2E5A-C50B-B6C7378C1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4A2C-5B5E-4D98-986E-1965BEC15FA3}" type="datetimeFigureOut">
              <a:rPr lang="ar-JO" smtClean="0"/>
              <a:t>24/11/1446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5ADFB41-DC24-75D6-97E7-21EEAC86E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E793DD8-0A50-7883-B708-31624590D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533F-9E1B-48E4-A91D-2D8AB21126F1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51851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24/11/1446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3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6EFAC2-1CC5-6DB9-5ED4-471F528FD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4F3FBBB-42F1-5A1F-935E-0C73734F5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686DFCF-1440-0B2E-D9FC-32FFD0556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4A2C-5B5E-4D98-986E-1965BEC15FA3}" type="datetimeFigureOut">
              <a:rPr lang="ar-JO" smtClean="0"/>
              <a:t>24/11/1446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9D1D44A-3E5E-C422-7196-D540129AE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9418924-D9FA-4613-9B2D-02848B7C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533F-9E1B-48E4-A91D-2D8AB21126F1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1986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53B6FB-E742-4F95-4314-EE213A81C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610CD26-9E82-0627-FE7E-F82CD3F19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3AC71BC-D6BF-2677-B8E7-396962C75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4A2C-5B5E-4D98-986E-1965BEC15FA3}" type="datetimeFigureOut">
              <a:rPr lang="ar-JO" smtClean="0"/>
              <a:t>24/11/1446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250D72-D8AE-CC3A-DA05-F18E94912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9AF7974-F52F-0C0F-BA86-77EEB033C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533F-9E1B-48E4-A91D-2D8AB21126F1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1795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16C6FF-F22B-CC27-288F-E21706EA2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6A886BE-F0FB-7D77-5C8C-842A64C17A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2B2EE93-5D58-B71D-C6D3-5B5EAA48A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1BD3753-406A-0D69-6F48-D230E2546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4A2C-5B5E-4D98-986E-1965BEC15FA3}" type="datetimeFigureOut">
              <a:rPr lang="ar-JO" smtClean="0"/>
              <a:t>24/11/1446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FC9F378-A975-4DC9-8132-2B262DA1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5A2EC48-C567-FA33-05DC-C4C050DA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533F-9E1B-48E4-A91D-2D8AB21126F1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5891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041BF8A-E4B2-8D73-2EEE-59E7A94CE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7E37A4B-3238-59A1-B1B2-EA94CB223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B84C398-9E40-C692-01D9-983EE79B1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590A2ED-53B2-AD03-86F9-97D25C8E4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CE95CC8-CBD6-E187-1AA1-94FB220F0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3609F4-1F91-83B7-7AB4-570FB9E2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4A2C-5B5E-4D98-986E-1965BEC15FA3}" type="datetimeFigureOut">
              <a:rPr lang="ar-JO" smtClean="0"/>
              <a:t>24/11/1446</a:t>
            </a:fld>
            <a:endParaRPr lang="ar-JO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0E17B05-F7E1-D1A2-A92A-3517319C1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0819CD2-BF69-F100-E03F-F80A30682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533F-9E1B-48E4-A91D-2D8AB21126F1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4715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3946D09-AACE-48E1-5681-63C18B78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384EF0F-E992-5320-1959-3C2ABA242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4A2C-5B5E-4D98-986E-1965BEC15FA3}" type="datetimeFigureOut">
              <a:rPr lang="ar-JO" smtClean="0"/>
              <a:t>24/11/1446</a:t>
            </a:fld>
            <a:endParaRPr lang="ar-JO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A4F9EB0-6B0B-7348-A100-4095AE7D2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8239663-F61A-4E9C-7083-941B4A14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533F-9E1B-48E4-A91D-2D8AB21126F1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48100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74F7469-7E18-D0D5-3F8E-A3A21284A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4A2C-5B5E-4D98-986E-1965BEC15FA3}" type="datetimeFigureOut">
              <a:rPr lang="ar-JO" smtClean="0"/>
              <a:t>24/11/1446</a:t>
            </a:fld>
            <a:endParaRPr lang="ar-JO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21FD778-AE2F-D607-A1EF-4D3A8071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36075F5-22EB-5188-64ED-22F888A4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533F-9E1B-48E4-A91D-2D8AB21126F1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3966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412E72-7A52-0A9E-9F67-4839F4DF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455018B-C9ED-644F-DA3D-AB92E5D1A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7A929D9-FEDF-0557-C8A6-66DC9FDB7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F7D1538-3485-4934-07C3-5C01E82AF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4A2C-5B5E-4D98-986E-1965BEC15FA3}" type="datetimeFigureOut">
              <a:rPr lang="ar-JO" smtClean="0"/>
              <a:t>24/11/1446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BFDA963-740D-E682-4C05-5A2E1D6F6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EC4ADB5-FA9C-F9C4-4460-981119CA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533F-9E1B-48E4-A91D-2D8AB21126F1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7723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959A6C-852F-2DCB-6D05-64903726B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D3B6719-32CA-7181-2B87-B1E57FC596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1308CF1-1B39-766E-822B-547A6C57B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C08A471-AB31-B7B4-9575-AAA73BE26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4A2C-5B5E-4D98-986E-1965BEC15FA3}" type="datetimeFigureOut">
              <a:rPr lang="ar-JO" smtClean="0"/>
              <a:t>24/11/1446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BC4FC1C-880D-2079-096D-83898AAF4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CEED791-03D2-4105-96F7-BCDAC48EF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533F-9E1B-48E4-A91D-2D8AB21126F1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1684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FFDF661-1060-45F9-67B7-2123F541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4FDB00A-F5C3-273F-C9C4-F2505829C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249A42B-E5E8-11F3-CF16-111E9A37B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884A2C-5B5E-4D98-986E-1965BEC15FA3}" type="datetimeFigureOut">
              <a:rPr lang="ar-JO" smtClean="0"/>
              <a:t>24/11/1446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579F837-E5C1-A5C5-B8B8-D990CC78D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99FC84F-F67C-08F9-A62A-599E1C8F1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33533F-9E1B-48E4-A91D-2D8AB21126F1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9521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24/11/1446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8673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02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79C635-D2BB-83BF-FC78-02ECC591F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5F48EF8C-0EDE-2E60-8823-B2D960E88713}"/>
              </a:ext>
            </a:extLst>
          </p:cNvPr>
          <p:cNvSpPr/>
          <p:nvPr/>
        </p:nvSpPr>
        <p:spPr>
          <a:xfrm>
            <a:off x="1539240" y="1143000"/>
            <a:ext cx="911352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600" dirty="0">
                <a:solidFill>
                  <a:sysClr val="windowText" lastClr="000000"/>
                </a:solidFill>
                <a:cs typeface="AGA Aladdin Regular" pitchFamily="2" charset="-78"/>
              </a:rPr>
              <a:t>اكتب نص هنا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368D0C4-8E2A-B758-DEB8-5A8D73FB7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8" r="-758"/>
          <a:stretch/>
        </p:blipFill>
        <p:spPr>
          <a:xfrm rot="1620202">
            <a:off x="960206" y="4965691"/>
            <a:ext cx="1783132" cy="1025458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582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5BD9D4-FBF7-9B6C-0642-75651FFB6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6E31C714-163A-22B4-F6A8-7B5B22C7E068}"/>
              </a:ext>
            </a:extLst>
          </p:cNvPr>
          <p:cNvSpPr/>
          <p:nvPr/>
        </p:nvSpPr>
        <p:spPr>
          <a:xfrm>
            <a:off x="1539240" y="1143000"/>
            <a:ext cx="911352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600" dirty="0">
                <a:solidFill>
                  <a:sysClr val="windowText" lastClr="000000"/>
                </a:solidFill>
                <a:cs typeface="AGA Aladdin Regular" pitchFamily="2" charset="-78"/>
              </a:rPr>
              <a:t>اكتب نص هنا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46000B7-6BA6-F2F9-691F-E886710FE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4" r="-924"/>
          <a:stretch/>
        </p:blipFill>
        <p:spPr>
          <a:xfrm rot="1316029">
            <a:off x="732411" y="5302183"/>
            <a:ext cx="2144166" cy="530142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517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70C4DE6F-CE6C-C78C-A418-CC97673D67FF}"/>
              </a:ext>
            </a:extLst>
          </p:cNvPr>
          <p:cNvSpPr txBox="1"/>
          <p:nvPr/>
        </p:nvSpPr>
        <p:spPr>
          <a:xfrm>
            <a:off x="6353909" y="4337538"/>
            <a:ext cx="51347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Aladdin Regular" pitchFamily="2" charset="-78"/>
              </a:rPr>
              <a:t>اكتب عنوان هنا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E2FAE1E-F065-59A8-91A1-1D48D32D7B52}"/>
              </a:ext>
            </a:extLst>
          </p:cNvPr>
          <p:cNvSpPr txBox="1"/>
          <p:nvPr/>
        </p:nvSpPr>
        <p:spPr>
          <a:xfrm>
            <a:off x="6353909" y="5267178"/>
            <a:ext cx="513470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Aladdin Regular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386673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33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2DC5263-2F19-4248-5966-7C1EB25E3D73}"/>
              </a:ext>
            </a:extLst>
          </p:cNvPr>
          <p:cNvSpPr txBox="1"/>
          <p:nvPr/>
        </p:nvSpPr>
        <p:spPr>
          <a:xfrm>
            <a:off x="3059724" y="3105835"/>
            <a:ext cx="6072554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Aladdin Regular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164347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A333288E-A4F2-6512-C2D2-B4ACFF1FE89D}"/>
              </a:ext>
            </a:extLst>
          </p:cNvPr>
          <p:cNvSpPr txBox="1"/>
          <p:nvPr/>
        </p:nvSpPr>
        <p:spPr>
          <a:xfrm rot="20852308">
            <a:off x="480647" y="943707"/>
            <a:ext cx="3259014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اكتب نص هنا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6F1667B-9D70-882D-A156-8F6BDABD2A7C}"/>
              </a:ext>
            </a:extLst>
          </p:cNvPr>
          <p:cNvSpPr txBox="1"/>
          <p:nvPr/>
        </p:nvSpPr>
        <p:spPr>
          <a:xfrm>
            <a:off x="7180970" y="2573215"/>
            <a:ext cx="3470032" cy="584775"/>
          </a:xfrm>
          <a:prstGeom prst="rect">
            <a:avLst/>
          </a:prstGeom>
        </p:spPr>
        <p:txBody>
          <a:bodyPr wrap="square" rtlCol="1" anchor="t">
            <a:spAutoFit/>
          </a:bodyPr>
          <a:lstStyle/>
          <a:p>
            <a:pPr algn="ctr"/>
            <a:r>
              <a:rPr lang="ar-JO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Aladdin Regular" pitchFamily="2" charset="-78"/>
              </a:rPr>
              <a:t>اكتب نص هنا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6ACD730-A1FE-E4C3-7B46-B172AC6755DB}"/>
              </a:ext>
            </a:extLst>
          </p:cNvPr>
          <p:cNvSpPr txBox="1"/>
          <p:nvPr/>
        </p:nvSpPr>
        <p:spPr>
          <a:xfrm>
            <a:off x="3305908" y="2573215"/>
            <a:ext cx="3470032" cy="584775"/>
          </a:xfrm>
          <a:prstGeom prst="rect">
            <a:avLst/>
          </a:prstGeom>
        </p:spPr>
        <p:txBody>
          <a:bodyPr wrap="square" rtlCol="1" anchor="t">
            <a:spAutoFit/>
          </a:bodyPr>
          <a:lstStyle/>
          <a:p>
            <a:pPr algn="ctr"/>
            <a:r>
              <a:rPr lang="ar-JO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Aladdin Regular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352357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61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D100ED-6992-00DA-C2E9-CBE200CA4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27679FDE-2591-BB21-5215-8DD66810234A}"/>
              </a:ext>
            </a:extLst>
          </p:cNvPr>
          <p:cNvSpPr/>
          <p:nvPr/>
        </p:nvSpPr>
        <p:spPr>
          <a:xfrm>
            <a:off x="1539240" y="1143000"/>
            <a:ext cx="911352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600" dirty="0">
                <a:solidFill>
                  <a:sysClr val="windowText" lastClr="000000"/>
                </a:solidFill>
                <a:cs typeface="AGA Aladdin Regular" pitchFamily="2" charset="-78"/>
              </a:rPr>
              <a:t>اكتب نص هنا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5B6C27D-2B68-9A80-D66F-274781688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" b="-141"/>
          <a:stretch/>
        </p:blipFill>
        <p:spPr>
          <a:xfrm rot="20678388">
            <a:off x="1296174" y="4120253"/>
            <a:ext cx="900892" cy="2268974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059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3B980A16-5111-0351-2E5C-4AF0E16F89D5}"/>
              </a:ext>
            </a:extLst>
          </p:cNvPr>
          <p:cNvSpPr/>
          <p:nvPr/>
        </p:nvSpPr>
        <p:spPr>
          <a:xfrm>
            <a:off x="1539240" y="1143000"/>
            <a:ext cx="911352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600" dirty="0">
                <a:solidFill>
                  <a:sysClr val="windowText" lastClr="000000"/>
                </a:solidFill>
                <a:cs typeface="AGA Aladdin Regular" pitchFamily="2" charset="-78"/>
              </a:rPr>
              <a:t>اكتب نص هنا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0B39D5D-5376-E91E-6691-57390F0CAC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99" t="16972" r="5999" b="16972"/>
          <a:stretch/>
        </p:blipFill>
        <p:spPr>
          <a:xfrm>
            <a:off x="990599" y="4706510"/>
            <a:ext cx="1859281" cy="1374250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727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C0905E-8357-850C-0051-A30AE0D59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22D40390-4443-E91E-C3E2-C411378EFFD7}"/>
              </a:ext>
            </a:extLst>
          </p:cNvPr>
          <p:cNvSpPr/>
          <p:nvPr/>
        </p:nvSpPr>
        <p:spPr>
          <a:xfrm>
            <a:off x="1539240" y="1143000"/>
            <a:ext cx="911352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600" dirty="0">
                <a:solidFill>
                  <a:sysClr val="windowText" lastClr="000000"/>
                </a:solidFill>
                <a:cs typeface="AGA Aladdin Regular" pitchFamily="2" charset="-78"/>
              </a:rPr>
              <a:t>اكتب نص هنا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DA78C83-1CDA-7E03-5833-261135B05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0" b="-410"/>
          <a:stretch/>
        </p:blipFill>
        <p:spPr>
          <a:xfrm rot="19800483">
            <a:off x="1355704" y="4318503"/>
            <a:ext cx="596636" cy="1965070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1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2E9AB8-5C86-9E8F-7EB2-E8B100548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00543976-71F3-8A03-565D-BA8ECF19A0B5}"/>
              </a:ext>
            </a:extLst>
          </p:cNvPr>
          <p:cNvSpPr/>
          <p:nvPr/>
        </p:nvSpPr>
        <p:spPr>
          <a:xfrm>
            <a:off x="1539240" y="1143000"/>
            <a:ext cx="911352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600" dirty="0">
                <a:solidFill>
                  <a:sysClr val="windowText" lastClr="000000"/>
                </a:solidFill>
                <a:cs typeface="AGA Aladdin Regular" pitchFamily="2" charset="-78"/>
              </a:rPr>
              <a:t>اكتب نص هنا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C2C71FD-C1FC-8524-F80D-91B66AAC9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0" b="-1520"/>
          <a:stretch/>
        </p:blipFill>
        <p:spPr>
          <a:xfrm flipH="1">
            <a:off x="1222092" y="4722470"/>
            <a:ext cx="1321171" cy="1327385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417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0786E2-7A58-A9CC-6FB5-C87E7A9A6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5D080E02-375B-03EB-AD5B-D63F2092E4B0}"/>
              </a:ext>
            </a:extLst>
          </p:cNvPr>
          <p:cNvSpPr/>
          <p:nvPr/>
        </p:nvSpPr>
        <p:spPr>
          <a:xfrm>
            <a:off x="1539240" y="1143000"/>
            <a:ext cx="911352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600" dirty="0">
                <a:solidFill>
                  <a:sysClr val="windowText" lastClr="000000"/>
                </a:solidFill>
                <a:cs typeface="AGA Aladdin Regular" pitchFamily="2" charset="-78"/>
              </a:rPr>
              <a:t>اكتب نص هنا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C497EB0-6CFC-010A-066D-C1FBEB15A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7" b="-757"/>
          <a:stretch/>
        </p:blipFill>
        <p:spPr>
          <a:xfrm rot="20107586">
            <a:off x="1221504" y="4004840"/>
            <a:ext cx="635474" cy="2314602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54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90</Words>
  <Application>Microsoft Office PowerPoint</Application>
  <PresentationFormat>شاشة عريضة</PresentationFormat>
  <Paragraphs>18</Paragraphs>
  <Slides>11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11</vt:i4>
      </vt:variant>
    </vt:vector>
  </HeadingPairs>
  <TitlesOfParts>
    <vt:vector size="20" baseType="lpstr">
      <vt:lpstr>A Jannat LT</vt:lpstr>
      <vt:lpstr>AGA Aladdin Regular</vt:lpstr>
      <vt:lpstr>Aptos</vt:lpstr>
      <vt:lpstr>Aptos Display</vt:lpstr>
      <vt:lpstr>Arial</vt:lpstr>
      <vt:lpstr>Calibri</vt:lpstr>
      <vt:lpstr>Calibri Light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قالب المدرسة</dc:title>
  <dc:creator>قناة البوربوينت الإسلامي</dc:creator>
  <cp:lastModifiedBy>قناة البوربوينت الإسلامي</cp:lastModifiedBy>
  <cp:revision>6</cp:revision>
  <dcterms:created xsi:type="dcterms:W3CDTF">2025-05-21T15:18:23Z</dcterms:created>
  <dcterms:modified xsi:type="dcterms:W3CDTF">2025-05-21T16:06:58Z</dcterms:modified>
</cp:coreProperties>
</file>